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4"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varScale="1">
        <p:scale>
          <a:sx n="82" d="100"/>
          <a:sy n="82" d="100"/>
        </p:scale>
        <p:origin x="69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E56552C-6236-C14E-AB62-483C260E0AAA}" type="slidenum">
              <a:rPr lang="en-US" smtClean="0"/>
              <a:t>‹#›</a:t>
            </a:fld>
            <a:endParaRPr lang="en-US"/>
          </a:p>
        </p:txBody>
      </p:sp>
    </p:spTree>
    <p:extLst>
      <p:ext uri="{BB962C8B-B14F-4D97-AF65-F5344CB8AC3E}">
        <p14:creationId xmlns:p14="http://schemas.microsoft.com/office/powerpoint/2010/main" val="3864160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333539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854837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255AB-DB88-8C4A-9BEA-FA47F23A870D}"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824166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C8255AB-DB88-8C4A-9BEA-FA47F23A870D}" type="datetimeFigureOut">
              <a:rPr lang="en-US" smtClean="0"/>
              <a:t>4/16/2025</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E56552C-6236-C14E-AB62-483C260E0AAA}" type="slidenum">
              <a:rPr lang="en-US" smtClean="0"/>
              <a:t>‹#›</a:t>
            </a:fld>
            <a:endParaRPr lang="en-US"/>
          </a:p>
        </p:txBody>
      </p:sp>
    </p:spTree>
    <p:extLst>
      <p:ext uri="{BB962C8B-B14F-4D97-AF65-F5344CB8AC3E}">
        <p14:creationId xmlns:p14="http://schemas.microsoft.com/office/powerpoint/2010/main" val="3084073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8255AB-DB88-8C4A-9BEA-FA47F23A870D}"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81958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8255AB-DB88-8C4A-9BEA-FA47F23A870D}" type="datetimeFigureOut">
              <a:rPr lang="en-US" smtClean="0"/>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519640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8255AB-DB88-8C4A-9BEA-FA47F23A870D}" type="datetimeFigureOut">
              <a:rPr lang="en-US" smtClean="0"/>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13835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8255AB-DB88-8C4A-9BEA-FA47F23A870D}" type="datetimeFigureOut">
              <a:rPr lang="en-US" smtClean="0"/>
              <a:t>4/16/2025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51401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8255AB-DB88-8C4A-9BEA-FA47F23A870D}"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00671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8255AB-DB88-8C4A-9BEA-FA47F23A870D}" type="datetimeFigureOut">
              <a:rPr lang="en-US" smtClean="0"/>
              <a:t>4/16/2025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850644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C8255AB-DB88-8C4A-9BEA-FA47F23A870D}" type="datetimeFigureOut">
              <a:rPr lang="en-US" smtClean="0"/>
              <a:t>4/16/2025</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384977972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BM Headquarters and Office locations (Map)">
            <a:extLst>
              <a:ext uri="{FF2B5EF4-FFF2-40B4-BE49-F238E27FC236}">
                <a16:creationId xmlns:a16="http://schemas.microsoft.com/office/drawing/2014/main" id="{ECD1B645-B98E-3190-8FB8-D43F187E5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5F83B6F-6A5A-3243-B6E0-6B6069BB3B27}"/>
              </a:ext>
            </a:extLst>
          </p:cNvPr>
          <p:cNvSpPr/>
          <p:nvPr/>
        </p:nvSpPr>
        <p:spPr>
          <a:xfrm>
            <a:off x="411871" y="455828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9" y="460229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8" name="Rectangle 7">
            <a:extLst>
              <a:ext uri="{FF2B5EF4-FFF2-40B4-BE49-F238E27FC236}">
                <a16:creationId xmlns:a16="http://schemas.microsoft.com/office/drawing/2014/main" id="{008811A5-3D41-6349-A2F1-A4DE8BA6052D}"/>
              </a:ext>
            </a:extLst>
          </p:cNvPr>
          <p:cNvSpPr/>
          <p:nvPr/>
        </p:nvSpPr>
        <p:spPr>
          <a:xfrm>
            <a:off x="469549" y="2496605"/>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9" y="262108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220257" y="5466255"/>
            <a:ext cx="2499678"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Manya Agrawal</a:t>
            </a:r>
          </a:p>
          <a:p>
            <a:pPr algn="r"/>
            <a:r>
              <a:rPr lang="en-US" b="1" dirty="0">
                <a:solidFill>
                  <a:schemeClr val="bg1"/>
                </a:solidFill>
                <a:latin typeface="Tw Cen MT" panose="020B0602020104020603" pitchFamily="34" charset="77"/>
              </a:rPr>
              <a:t>April 16, 2025</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fontScale="92500"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342</TotalTime>
  <Words>2063</Words>
  <Application>Microsoft Office PowerPoint</Application>
  <PresentationFormat>Widescreen</PresentationFormat>
  <Paragraphs>339</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Rockwell</vt:lpstr>
      <vt:lpstr>Rockwell Condensed</vt:lpstr>
      <vt:lpstr>Tw Cen MT</vt:lpstr>
      <vt:lpstr>Tw Cen MT Condensed</vt:lpstr>
      <vt:lpstr>Wingdings</vt:lpstr>
      <vt:lpstr>Wood Type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[BTECH-007-2023-24] MANYA AGRAWAL</cp:lastModifiedBy>
  <cp:revision>202</cp:revision>
  <dcterms:created xsi:type="dcterms:W3CDTF">2022-01-04T01:00:05Z</dcterms:created>
  <dcterms:modified xsi:type="dcterms:W3CDTF">2025-04-16T12:31:27Z</dcterms:modified>
</cp:coreProperties>
</file>